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75" r:id="rId6"/>
    <p:sldId id="261" r:id="rId7"/>
    <p:sldId id="269" r:id="rId8"/>
    <p:sldId id="274" r:id="rId9"/>
    <p:sldId id="263" r:id="rId10"/>
    <p:sldId id="271" r:id="rId11"/>
    <p:sldId id="273" r:id="rId12"/>
    <p:sldId id="272" r:id="rId13"/>
    <p:sldId id="264" r:id="rId14"/>
    <p:sldId id="276" r:id="rId15"/>
    <p:sldId id="277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9" autoAdjust="0"/>
    <p:restoredTop sz="94660"/>
  </p:normalViewPr>
  <p:slideViewPr>
    <p:cSldViewPr>
      <p:cViewPr varScale="1">
        <p:scale>
          <a:sx n="69" d="100"/>
          <a:sy n="69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87010-F759-41E7-9962-727B887AADC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21330-ECBB-4300-AF66-1DFE5E7AC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9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99392"/>
            <a:ext cx="7488832" cy="439248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общеразвивающего вида № 6 муниципального образования Темрюкский район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день из жизни воспитателя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005064"/>
            <a:ext cx="5400600" cy="2736304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pPr algn="l">
              <a:lnSpc>
                <a:spcPct val="12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Перепелица А.В.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03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" y="3462507"/>
            <a:ext cx="4557967" cy="3418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76" y="3462506"/>
            <a:ext cx="4527324" cy="3395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76" y="29879"/>
            <a:ext cx="4549662" cy="3412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38" y="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27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прогулка помогает, аппетит нам поднимает.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4155926" cy="55412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4080272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8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Ждет нас мягкая кроватка и подушка с одеялом потянулись сладко-сладко положили мишку рядом.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8" y="1340768"/>
            <a:ext cx="4136697" cy="55155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72" y="1340768"/>
            <a:ext cx="4137923" cy="551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уже вставать пора просыпайся детвора!!!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3988538" cy="531805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78527"/>
            <a:ext cx="4072624" cy="543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99412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пальчики устали, мы немного отдохнем и играть потом пойдем.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05062"/>
            <a:ext cx="4080271" cy="544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05062"/>
            <a:ext cx="4067944" cy="542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567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15966" cy="602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08" y="866056"/>
            <a:ext cx="4493958" cy="5991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0130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2276872"/>
            <a:ext cx="64807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353117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373616" cy="1642194"/>
          </a:xfrm>
        </p:spPr>
        <p:txBody>
          <a:bodyPr>
            <a:noAutofit/>
          </a:bodyPr>
          <a:lstStyle/>
          <a:p>
            <a:pPr algn="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- важнейший период человеческой жизни, не подготовка к будущей жизни, а настоящая, яркая, самобытная, неповторимая жизнь. И от того, как прошло детство, кто вел ребенка за руку в детские годы, что вошло в его разум и сердце из окружающего мира, - от этого в решающий степени зависит, каким человеком станет сегодняшний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малыш».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А. Сухомлинский.</a:t>
            </a:r>
          </a:p>
        </p:txBody>
      </p:sp>
    </p:spTree>
    <p:extLst>
      <p:ext uri="{BB962C8B-B14F-4D97-AF65-F5344CB8AC3E}">
        <p14:creationId xmlns:p14="http://schemas.microsoft.com/office/powerpoint/2010/main" val="28516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9" y="291093"/>
            <a:ext cx="8136903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Каждое утро  я встречаю  своих воспитанников с родителями и провожу опрос о здоровье детей.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8" y="1196752"/>
            <a:ext cx="5459880" cy="532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5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 утра я провожу с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детьми настольные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851540" cy="5138655"/>
          </a:xfrm>
        </p:spPr>
      </p:pic>
    </p:spTree>
    <p:extLst>
      <p:ext uri="{BB962C8B-B14F-4D97-AF65-F5344CB8AC3E}">
        <p14:creationId xmlns:p14="http://schemas.microsoft.com/office/powerpoint/2010/main" val="60013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613775" cy="579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4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доровье в порядке спасибо зарядке!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8720"/>
            <a:ext cx="4572000" cy="34290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5"/>
            <a:ext cx="4572000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8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anose="02020603050405020304" pitchFamily="18" charset="0"/>
                <a:cs typeface="Times New Roman" pitchFamily="18" charset="0"/>
              </a:rPr>
              <a:t>Мы с детьми очень любим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заниматься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28" y="1721090"/>
            <a:ext cx="6735143" cy="4772896"/>
          </a:xfrm>
        </p:spPr>
      </p:pic>
    </p:spTree>
    <p:extLst>
      <p:ext uri="{BB962C8B-B14F-4D97-AF65-F5344CB8AC3E}">
        <p14:creationId xmlns:p14="http://schemas.microsoft.com/office/powerpoint/2010/main" val="19268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" y="3421538"/>
            <a:ext cx="4159713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7" y="4727"/>
            <a:ext cx="4187957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50" y="3421538"/>
            <a:ext cx="4581949" cy="3436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32" y="0"/>
            <a:ext cx="4427983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85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 прогулке нам не скучно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3888432" cy="51845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73" y="1556792"/>
            <a:ext cx="3864105" cy="515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7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</TotalTime>
  <Words>172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детский сад общеразвивающего вида № 6 муниципального образования Темрюкский район Один день из жизни воспитателя</vt:lpstr>
      <vt:lpstr>«Детство - важнейший период человеческой жизни, не подготовка к будущей жизни, а настоящая, яркая, самобытная, неповторимая жизнь. И от того, как прошло детство, кто вел ребенка за руку в детские годы, что вошло в его разум и сердце из окружающего мира, - от этого в решающий степени зависит, каким человеком станет сегодняшний малыш». В. А. Сухомлинский.</vt:lpstr>
      <vt:lpstr>Презентация PowerPoint</vt:lpstr>
      <vt:lpstr>С утра я провожу с детьми настольные игры</vt:lpstr>
      <vt:lpstr>Презентация PowerPoint</vt:lpstr>
      <vt:lpstr>Здоровье в порядке спасибо зарядке!</vt:lpstr>
      <vt:lpstr>Мы с детьми очень любим заниматься Непосредственная образовательная деятельность  </vt:lpstr>
      <vt:lpstr>Презентация PowerPoint</vt:lpstr>
      <vt:lpstr>На прогулке нам не скучно</vt:lpstr>
      <vt:lpstr>   </vt:lpstr>
      <vt:lpstr>Нам прогулка помогает, аппетит нам поднимает.</vt:lpstr>
      <vt:lpstr>Ждет нас мягкая кроватка и подушка с одеялом потянулись сладко-сладко положили мишку рядом.</vt:lpstr>
      <vt:lpstr>Вот уже вставать пора просыпайся детвора!!!  </vt:lpstr>
      <vt:lpstr>Наши пальчики устали, мы немного отдохнем и играть потом пойдем.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воспитание детей раннего возраста</dc:title>
  <dc:creator>User</dc:creator>
  <cp:lastModifiedBy>Admin</cp:lastModifiedBy>
  <cp:revision>33</cp:revision>
  <dcterms:created xsi:type="dcterms:W3CDTF">2021-10-14T07:53:06Z</dcterms:created>
  <dcterms:modified xsi:type="dcterms:W3CDTF">2022-02-14T06:49:52Z</dcterms:modified>
</cp:coreProperties>
</file>